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7500" y="1917700"/>
            <a:ext cx="9042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Maintenant</a:t>
            </a:r>
            <a:r>
              <a:rPr 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3200" dirty="0" smtClean="0"/>
              <a:t>(</a:t>
            </a:r>
            <a:r>
              <a:rPr lang="en-US" sz="3200" i="1" dirty="0" smtClean="0"/>
              <a:t>now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Mini conversation </a:t>
            </a:r>
            <a:r>
              <a:rPr lang="en-US" sz="3200" dirty="0" err="1" smtClean="0"/>
              <a:t>en</a:t>
            </a:r>
            <a:r>
              <a:rPr lang="en-US" sz="3200" dirty="0" smtClean="0"/>
              <a:t> </a:t>
            </a:r>
            <a:r>
              <a:rPr lang="en-US" sz="3200" dirty="0" err="1" smtClean="0"/>
              <a:t>partenaire</a:t>
            </a:r>
            <a:r>
              <a:rPr lang="en-US" sz="3200" dirty="0" smtClean="0"/>
              <a:t>: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3200" dirty="0" smtClean="0"/>
              <a:t>Say hello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3200" dirty="0" smtClean="0"/>
              <a:t>Say your name, ask their name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3200" dirty="0" smtClean="0"/>
              <a:t>Ask how they are, say how you’re doing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3200" smtClean="0"/>
              <a:t>Say goodbye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3006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</TotalTime>
  <Words>29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Century Gothic</vt:lpstr>
      <vt:lpstr>Garamond</vt:lpstr>
      <vt:lpstr>Wingdings</vt:lpstr>
      <vt:lpstr>Savon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2015-09-09T12:44:45Z</dcterms:created>
  <dcterms:modified xsi:type="dcterms:W3CDTF">2015-09-09T12:48:14Z</dcterms:modified>
</cp:coreProperties>
</file>